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955995" ContentType="image/jpeg"/>
  <Default Extension="054079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4d467ec11.31955995"/>
  <Relationship Id="rId3" Type="http://schemas.openxmlformats.org/officeDocument/2006/relationships/image" Target="../media/logo_6738814d58a9a32.054079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81550"/>
          <a:chOff x="9525" y="9525"/>
          <a:chExt cx="9229725" cy="4781550"/>
        </a:xfrm>
      </p:grpSpPr>
      <p:pic>
        <p:nvPicPr>
          <p:cNvPr id="1" name="Home Blood Pressure Monitoring" descr="Home Blood Pressure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J, MacDonald T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me Blood Pressure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2024-11-16T11:26:05Z</dcterms:created>
  <dcterms:modified xsi:type="dcterms:W3CDTF">2024-11-16T11:26:05Z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