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935235" ContentType="image/jpeg"/>
  <Default Extension="915399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76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4e1892c161.03935235"/>
  <Relationship Id="rId3" Type="http://schemas.openxmlformats.org/officeDocument/2006/relationships/image" Target="../media/logo_673894e1a8a1362.915399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Home Blood Pressure Monitoring" descr="Home Blood Pressure Monitor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29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orge J, MacDonald T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me Blood Pressure Monitor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95–10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9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2024-11-16T12:49:37Z</dcterms:created>
  <dcterms:modified xsi:type="dcterms:W3CDTF">2024-11-16T12:49:37Z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