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3122407" ContentType="image/jpeg"/>
  <Default Extension="3876231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35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84e5e7d6b41.43122407"/>
  <Relationship Id="rId3" Type="http://schemas.openxmlformats.org/officeDocument/2006/relationships/image" Target="../media/logo_673884e60b4bd72.3876231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934325"/>
          <a:chOff x="9525" y="9525"/>
          <a:chExt cx="9229725" cy="7934325"/>
        </a:xfrm>
      </p:grpSpPr>
      <p:pic>
        <p:nvPicPr>
          <p:cNvPr id="1" name="Home Blood Pressure Monitoring" descr="Home Blood Pressure Monitor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8096250" cy="7172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eorge J, MacDonald T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ome Blood Pressure Monitor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2):95–10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2.9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2024-11-16T11:41:26Z</dcterms:created>
  <dcterms:modified xsi:type="dcterms:W3CDTF">2024-11-16T11:41:26Z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