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55460" ContentType="image/jpeg"/>
  <Default Extension="286311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003b395e71.70855460"/>
  <Relationship Id="rId3" Type="http://schemas.openxmlformats.org/officeDocument/2006/relationships/image" Target="../media/logo_67389003cca9802.286311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Home Blood Pressure Monitoring" descr="Home Blood Pressur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J, MacDonald T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me Blood Pressur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2024-11-16T12:28:51Z</dcterms:created>
  <dcterms:modified xsi:type="dcterms:W3CDTF">2024-11-16T12:28:51Z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