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855460" ContentType="image/jpeg"/>
  <Default Extension="286311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64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003b395e71.70855460"/>
  <Relationship Id="rId3" Type="http://schemas.openxmlformats.org/officeDocument/2006/relationships/image" Target="../media/logo_67389003cca9802.286311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00600"/>
          <a:chOff x="9525" y="9525"/>
          <a:chExt cx="9229725" cy="4800600"/>
        </a:xfrm>
      </p:grpSpPr>
      <p:pic>
        <p:nvPicPr>
          <p:cNvPr id="1" name="Home Blood Pressure Monitoring" descr="Home Blood Pressure Monitor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86250" cy="4038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orge J, MacDonald T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me Blood Pressure Monitor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2):95–10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2.9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2024-11-16T12:28:51Z</dcterms:created>
  <dcterms:modified xsi:type="dcterms:W3CDTF">2024-11-16T12:28:51Z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