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756165" ContentType="image/png"/>
  <Default Extension="650694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7816b16d71.37756165"/>
  <Relationship Id="rId3" Type="http://schemas.openxmlformats.org/officeDocument/2006/relationships/image" Target="../media/logo_6738978184ca142.650694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19600"/>
          <a:chOff x="9525" y="9525"/>
          <a:chExt cx="9229725" cy="4419600"/>
        </a:xfrm>
      </p:grpSpPr>
      <p:pic>
        <p:nvPicPr>
          <p:cNvPr id="1" name="Obstructive Sleep Apnoea on Sleep Polygraphy" descr="Obstructive Sleep Apnoea on Sleep Poly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81475" cy="3657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arse SG, Cowie MR, Sharma R, Vazi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structive Sleep Apnoea on Sleep Poly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89–9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8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2024-11-16T13:00:49Z</dcterms:created>
  <dcterms:modified xsi:type="dcterms:W3CDTF">2024-11-16T13:00:49Z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