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436038" ContentType="image/png"/>
  <Default Extension="303288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4c227c9d21.82436038"/>
  <Relationship Id="rId3" Type="http://schemas.openxmlformats.org/officeDocument/2006/relationships/image" Target="../media/logo_673894c22c84a32.303288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Central Sleep Apnoea on Sleep Polygraphy" descr="Central Sleep Apnoea on Sleep Poly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se SG, Cowie MR, Sharma R, Vazi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ntral Sleep Apnoea on Sleep Poly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89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2024-11-16T12:49:06Z</dcterms:created>
  <dcterms:modified xsi:type="dcterms:W3CDTF">2024-11-16T12:49:06Z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