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574656" ContentType="image/png"/>
  <Default Extension="629133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33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8421d6ff031.40574656"/>
  <Relationship Id="rId3" Type="http://schemas.openxmlformats.org/officeDocument/2006/relationships/image" Target="../media/logo_67388421db59f52.629133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96000"/>
          <a:chOff x="9525" y="9525"/>
          <a:chExt cx="9229725" cy="6096000"/>
        </a:xfrm>
      </p:grpSpPr>
      <p:pic>
        <p:nvPicPr>
          <p:cNvPr id="1" name="The Effect of Different Modes of Non-invasive&amp;lt;br /&amp;gt;&amp;#10;Ventilation on Severity of Central Sleep Apnoea in&amp;lt;br /&amp;gt;&amp;#10;Heart Failure" descr="The Effect of Different Modes of Non-invasive&amp;lt;br /&amp;gt;&amp;#10;Ventilation on Severity of Central Sleep Apnoea in&amp;lt;br /&amp;gt;&amp;#10;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114800" cy="5229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arse SG, Cowie MR, Sharma R, Vazir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Effect of Different Modes of Non-invasive&lt;br /&gt;&#10;Ventilation on Severity of Central Sleep Apnoea in&lt;br /&gt;&#10;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2):89–9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2.8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2024-11-16T11:38:09Z</dcterms:created>
  <dcterms:modified xsi:type="dcterms:W3CDTF">2024-11-16T11:38:09Z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