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348966" ContentType="image/png"/>
  <Default Extension="038952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41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72f6cfc991.67348966"/>
  <Relationship Id="rId3" Type="http://schemas.openxmlformats.org/officeDocument/2006/relationships/image" Target="../media/logo_6738872f792c472.038952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81750"/>
          <a:chOff x="9525" y="9525"/>
          <a:chExt cx="9229725" cy="6381750"/>
        </a:xfrm>
      </p:grpSpPr>
      <p:pic>
        <p:nvPicPr>
          <p:cNvPr id="1" name="Table 1: Investigation of Presumed Cardiac Amyloidosis" descr="Table 1: Investigation of Presumed Cardiac Amyloid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00425" cy="5619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ungu J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Investigation of Presumed Cardiac Amyloid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5;10(2):113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5.10.2.1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2024-11-16T11:51:11Z</dcterms:created>
  <dcterms:modified xsi:type="dcterms:W3CDTF">2024-11-16T11:51:11Z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