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348966" ContentType="image/png"/>
  <Default Extension="038952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72f6cfc991.67348966"/>
  <Relationship Id="rId3" Type="http://schemas.openxmlformats.org/officeDocument/2006/relationships/image" Target="../media/logo_6738872f792c472.038952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Table 1: Investigation of Presumed Cardiac Amyloidosis" descr="Table 1: Investigation of Presumed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0425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ngu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vestigation of Presumed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2024-11-16T11:51:11Z</dcterms:created>
  <dcterms:modified xsi:type="dcterms:W3CDTF">2024-11-16T11:51:11Z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