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478840" ContentType="image/png"/>
  <Default Extension="10916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93bacb7051.50478840"/>
  <Relationship Id="rId3" Type="http://schemas.openxmlformats.org/officeDocument/2006/relationships/image" Target="../media/logo_6738593bd6e2642.10916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he Current Classification of Pulmonary Hypertension as per the European Respiratory and Cardiology Society Guidelines 2009 Divided into Five Separate Groups" descr="The Current Classification of Pulmonary Hypertension as per the European Respiratory and Cardiology Society Guidelines 2009 Divided into Five Separate Grou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533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dden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urrent Classification of Pulmonary Hypertension as per the European Respiratory and Cardiology Society Guidelines 2009 Divided into Five Separate Grou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0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2024-11-16T08:35:07Z</dcterms:created>
  <dcterms:modified xsi:type="dcterms:W3CDTF">2024-11-16T08:35:07Z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