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378854" ContentType="image/png"/>
  <Default Extension="509566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398bc2f191.21378854"/>
  <Relationship Id="rId3" Type="http://schemas.openxmlformats.org/officeDocument/2006/relationships/image" Target="../media/logo_67389398ce89c12.509566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Table 2: New York Heart Association Pulmonary Hypertension Functional Class Based on Symptoms" descr="Table 2: New York Heart Association Pulmonary Hypertension Functional Class Based on Sympto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48075" cy="3181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dden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New York Heart Association Pulmonary Hypertension Functional Class Based on Sympto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10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2024-11-16T12:44:08Z</dcterms:created>
  <dcterms:modified xsi:type="dcterms:W3CDTF">2024-11-16T12:44:08Z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