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253601" ContentType="image/png"/>
  <Default Extension="258905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69f5c21061.27253601"/>
  <Relationship Id="rId3" Type="http://schemas.openxmlformats.org/officeDocument/2006/relationships/image" Target="../media/logo_6738969f6aa4c12.258905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Management of Patients with a Pacemaker Reporting Syncope" descr="Management of Patients with a Pacemaker Reporting Sync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tt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Patients with a Pacemaker Reporting Sync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89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8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2024-11-16T12:57:03Z</dcterms:created>
  <dcterms:modified xsi:type="dcterms:W3CDTF">2024-11-16T12:57:03Z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