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282365" ContentType="image/jpeg"/>
  <Default Extension="397034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3b6b8bee31.66282365"/>
  <Relationship Id="rId3" Type="http://schemas.openxmlformats.org/officeDocument/2006/relationships/image" Target="../media/logo_673893b6d8f2c12.397034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MiRNAs Involved in Cardiac Electrical Remodelling" descr="Table 1: MiRNAs Involved in Cardiac Electrical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uss S, Sinner MF, Kääb S, Wakil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iRNAs Involved in Cardiac Electrical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46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2024-11-16T12:44:38Z</dcterms:created>
  <dcterms:modified xsi:type="dcterms:W3CDTF">2024-11-16T12:44:38Z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