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023704" ContentType="image/jpeg"/>
  <Default Extension="6959092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2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f17073ac31.37023704"/>
  <Relationship Id="rId3" Type="http://schemas.openxmlformats.org/officeDocument/2006/relationships/image" Target="../media/logo_67389f171d31a32.6959092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67475"/>
          <a:chOff x="9525" y="9525"/>
          <a:chExt cx="9229725" cy="6467475"/>
        </a:xfrm>
      </p:grpSpPr>
      <p:pic>
        <p:nvPicPr>
          <p:cNvPr id="1" name="Figure 1: Schematic Overview of Potential Therapeutic Interventions Modulating miRNAs Involved in AF Pathophysiology" descr="Figure 1: Schematic Overview of Potential Therapeutic Interventions Modulating miRNAs Involved in AF Pathophysiolog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096250" cy="5705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auss S, Sinner MF, Kääb S, Wakili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chematic Overview of Potential Therapeutic Interventions Modulating miRNAs Involved in AF Pathophysiolog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3):146–5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3.1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2024-11-16T13:33:11Z</dcterms:created>
  <dcterms:modified xsi:type="dcterms:W3CDTF">2024-11-16T13:33:11Z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