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023704" ContentType="image/jpeg"/>
  <Default Extension="695909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f17073ac31.37023704"/>
  <Relationship Id="rId3" Type="http://schemas.openxmlformats.org/officeDocument/2006/relationships/image" Target="../media/logo_67389f171d31a32.695909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Figure 1: Schematic Overview of Potential Therapeutic Interventions Modulating miRNAs Involved in AF Pathophysiology" descr="Figure 1: Schematic Overview of Potential Therapeutic Interventions Modulating miRNAs Involved in AF Pathophys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096250" cy="570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uss S, Sinner MF, Kääb S, Wakil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chematic Overview of Potential Therapeutic Interventions Modulating miRNAs Involved in AF Pathophys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46–5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2024-11-16T13:33:11Z</dcterms:created>
  <dcterms:modified xsi:type="dcterms:W3CDTF">2024-11-16T13:33:11Z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