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601293" ContentType="image/jpeg"/>
  <Default Extension="964732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1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ec47a84251.24601293"/>
  <Relationship Id="rId3" Type="http://schemas.openxmlformats.org/officeDocument/2006/relationships/image" Target="../media/logo_67389ec4952d012.964732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MiRNAs Involved in Cardiac Structural Remodelling" descr="Table 2: MiRNAs Involved in Cardiac Structural Remodell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uss S, Sinner MF, Kääb S, Wakil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MiRNAs Involved in Cardiac Structural Remodell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46–5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2024-11-16T13:31:48Z</dcterms:created>
  <dcterms:modified xsi:type="dcterms:W3CDTF">2024-11-16T13:31:48Z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