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997486" ContentType="image/jpeg"/>
  <Default Extension="899971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27af15ba81.38997486"/>
  <Relationship Id="rId3" Type="http://schemas.openxmlformats.org/officeDocument/2006/relationships/image" Target="../media/logo_6738927b1c9c752.899971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867650"/>
          <a:chOff x="9525" y="9525"/>
          <a:chExt cx="9229725" cy="7867650"/>
        </a:xfrm>
      </p:grpSpPr>
      <p:pic>
        <p:nvPicPr>
          <p:cNvPr id="1" name="Table 2 continued: MiRNAs Involved in Cardiac Structural Remodelling" descr="Table 2 continued: MiRNAs Involved in Cardiac Structural Remodell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096250" cy="7105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uss S, Sinner MF, Kääb S, Wakil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 continued: MiRNAs Involved in Cardiac Structural Remodell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46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2024-11-16T12:39:23Z</dcterms:created>
  <dcterms:modified xsi:type="dcterms:W3CDTF">2024-11-16T12:39:23Z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