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134726" ContentType="image/jpeg"/>
  <Default Extension="234704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66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10787f4231.09134726"/>
  <Relationship Id="rId3" Type="http://schemas.openxmlformats.org/officeDocument/2006/relationships/image" Target="../media/logo_673891079fe1722.234704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9575"/>
          <a:chOff x="9525" y="9525"/>
          <a:chExt cx="9229725" cy="4219575"/>
        </a:xfrm>
      </p:grpSpPr>
      <p:pic>
        <p:nvPicPr>
          <p:cNvPr id="1" name="Table 3: In Vivo miRNA Manipulation in the Context of AF" descr="Table 3: In Vivo miRNA Manipulation in the Context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096250" cy="3457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uss S, Sinner MF, Kääb S, Wakil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In Vivo miRNA Manipulation in the Context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46–5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2024-11-16T12:33:11Z</dcterms:created>
  <dcterms:modified xsi:type="dcterms:W3CDTF">2024-11-16T12:33:11Z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