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994593" ContentType="image/png"/>
  <Default Extension="101819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68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1d992f1c51.71994593"/>
  <Relationship Id="rId3" Type="http://schemas.openxmlformats.org/officeDocument/2006/relationships/image" Target="../media/logo_673891d9aa0a762.101819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14675"/>
          <a:chOff x="9525" y="9525"/>
          <a:chExt cx="9229725" cy="3114675"/>
        </a:xfrm>
      </p:grpSpPr>
      <p:pic>
        <p:nvPicPr>
          <p:cNvPr id="1" name="Figure 1: Morphologies of the QRS–ST Transitions" descr="Figure 1: Morphologies of the QRS–ST Transi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48200" cy="2352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Gersh BJ, Camm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orphologies of the QRS–ST Transi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69–7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6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2024-11-16T12:36:41Z</dcterms:created>
  <dcterms:modified xsi:type="dcterms:W3CDTF">2024-11-16T12:36:41Z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