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272588" ContentType="image/png"/>
  <Default Extension="607580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2c82c53491.35272588"/>
  <Relationship Id="rId3" Type="http://schemas.openxmlformats.org/officeDocument/2006/relationships/image" Target="../media/logo_673892c83d97472.607580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Figure 2: Rapidly Ascending (A) and Horizontal (B) ST&amp;lt;br /&amp;gt;&amp;#10;Segment in the Leads Deploying J Waves" descr="Figure 2: Rapidly Ascending (A) and Horizontal (B) ST&amp;lt;br /&amp;gt;&amp;#10;Segment in the Leads Deploying J Wa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apidly Ascending (A) and Horizontal (B) ST&lt;br /&gt;&#10;Segment in the Leads Deploying J Wa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69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2024-11-16T12:40:40Z</dcterms:created>
  <dcterms:modified xsi:type="dcterms:W3CDTF">2024-11-16T12:40:40Z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