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092870" ContentType="image/png"/>
  <Default Extension="081911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80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67bf1c9d81.11092870"/>
  <Relationship Id="rId3" Type="http://schemas.openxmlformats.org/officeDocument/2006/relationships/image" Target="../media/logo_6738967c13b0b32.081911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rrhythmogenic Right Ventricular ARVD/C" descr="Arrhythmogenic Right Ventricular ARVD/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09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mes C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hythmogenic Right Ventricular ARVD/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56–6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5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2024-11-16T12:56:28Z</dcterms:created>
  <dcterms:modified xsi:type="dcterms:W3CDTF">2024-11-16T12:56:28Z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