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260979" ContentType="image/png"/>
  <Default Extension="856144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83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7708ccce61.42260979"/>
  <Relationship Id="rId3" Type="http://schemas.openxmlformats.org/officeDocument/2006/relationships/image" Target="../media/logo_67389770a97f182.856144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umulative Lifetime Survival Free" descr="Cumulative Lifetime Survival Fre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7528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ames C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umulative Lifetime Survival Fre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3):156–6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3.15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2024-11-16T13:00:32Z</dcterms:created>
  <dcterms:modified xsi:type="dcterms:W3CDTF">2024-11-16T13:00:32Z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