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1777782" ContentType="image/png"/>
  <Default Extension="8279228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7606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8eb1ed20931.91777782"/>
  <Relationship Id="rId3" Type="http://schemas.openxmlformats.org/officeDocument/2006/relationships/image" Target="../media/logo_67388eb20692532.8279228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152900"/>
          <a:chOff x="9525" y="9525"/>
          <a:chExt cx="9229725" cy="4152900"/>
        </a:xfrm>
      </p:grpSpPr>
      <p:pic>
        <p:nvPicPr>
          <p:cNvPr id="1" name="Model of the Relative Influence" descr="Model of the Relative Influenc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933950" cy="33909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James C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odel of the Relative Influenc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5;4(3):156–6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5.4.3.15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2024-11-16T12:23:14Z</dcterms:created>
  <dcterms:modified xsi:type="dcterms:W3CDTF">2024-11-16T12:23:14Z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