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430099" ContentType="image/png"/>
  <Default Extension="449421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2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119a072141.49430099"/>
  <Relationship Id="rId3" Type="http://schemas.openxmlformats.org/officeDocument/2006/relationships/image" Target="../media/logo_67388119bb65c72.449421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53075"/>
          <a:chOff x="9525" y="9525"/>
          <a:chExt cx="9229725" cy="5553075"/>
        </a:xfrm>
      </p:grpSpPr>
      <p:pic>
        <p:nvPicPr>
          <p:cNvPr id="1" name="Model of the Relative Influence" descr="Model of the Relative Influe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72025" cy="4791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mes 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del of the Relative Influe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56–6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5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2024-11-16T11:25:13Z</dcterms:created>
  <dcterms:modified xsi:type="dcterms:W3CDTF">2024-11-16T11:25:13Z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