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5516438" ContentType="image/jpeg"/>
  <Default Extension="67790150"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778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95a8008bc21.85516438"/>
  <Relationship Id="rId3" Type="http://schemas.openxmlformats.org/officeDocument/2006/relationships/image" Target="../media/logo_673895a81468b12.67790150"/>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495800"/>
          <a:chOff x="9525" y="9525"/>
          <a:chExt cx="9229725" cy="4495800"/>
        </a:xfrm>
      </p:grpSpPr>
      <p:pic>
        <p:nvPicPr>
          <p:cNvPr id="1" name="Figure 1: Processing of Body Surface Mapping" descr="Figure 1: Processing of Body Surface Mapping"/>
          <p:cNvPicPr>
            <a:picLocks noChangeAspect="1"/>
          </p:cNvPicPr>
          <p:nvPr/>
        </p:nvPicPr>
        <p:blipFill>
          <a:blip r:embed="rId2"/>
          <a:stretch>
            <a:fillRect/>
          </a:stretch>
        </p:blipFill>
        <p:spPr>
          <a:xfrm>
            <a:off x="9525" y="885825"/>
            <a:ext cx="4286250" cy="36099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Yamashita S, Shah AJ, Mahida S, Sellal JM, Berte B, Hooks D, Frontera A, Al Jefairi N, Wielandts JY, Lim HS, Amraoui S, Denis A, Derval N, Sacher F, Cochet H, Hocini M, Jaïs P, Haissaguerre M]]></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1: Processing of Body Surface Mapping]]></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5;4(3):172–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5.4.3.172]]></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2024-11-16T12:52:56Z</dcterms:created>
  <dcterms:modified xsi:type="dcterms:W3CDTF">2024-11-16T12:52:56Z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