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0129812" ContentType="image/jpeg"/>
  <Default Extension="2021676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763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8fe03a59431.20129812"/>
  <Relationship Id="rId3" Type="http://schemas.openxmlformats.org/officeDocument/2006/relationships/image" Target="../media/logo_67388fe053f5182.2021676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Figure 2: Significance of Number of Driver Regions" descr="Figure 2: Significance of Number of Driver Regions"/>
          <p:cNvPicPr>
            <a:picLocks noChangeAspect="1"/>
          </p:cNvPicPr>
          <p:nvPr/>
        </p:nvPicPr>
        <p:blipFill>
          <a:blip r:embed="rId2"/>
          <a:stretch>
            <a:fillRect/>
          </a:stretch>
        </p:blipFill>
        <p:spPr>
          <a:xfrm>
            <a:off x="9525" y="885825"/>
            <a:ext cx="27908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amashita S, Shah AJ, Mahida S, Sellal JM, Berte B, Hooks D, Frontera A, Al Jefairi N, Wielandts JY, Lim HS, Amraoui S, Denis A, Derval N, Sacher F, Cochet H, Hocini M, Jaïs P, Haissaguerre M]]></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2: Significance of Number of Driver Region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5;4(3):17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5.4.3.172]]></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2024-11-16T12:28:16Z</dcterms:created>
  <dcterms:modified xsi:type="dcterms:W3CDTF">2024-11-16T12:28:16Z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