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6695708" ContentType="image/png"/>
  <Default Extension="49780975"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765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908e33e9c21.66695708"/>
  <Relationship Id="rId3" Type="http://schemas.openxmlformats.org/officeDocument/2006/relationships/image" Target="../media/logo_6738908e4ced492.49780975"/>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752975"/>
          <a:chOff x="9525" y="9525"/>
          <a:chExt cx="9229725" cy="4752975"/>
        </a:xfrm>
      </p:grpSpPr>
      <p:pic>
        <p:nvPicPr>
          <p:cNvPr id="1" name="Figure 3: Driver-based Ablation" descr="Figure 3: Driver-based Ablation"/>
          <p:cNvPicPr>
            <a:picLocks noChangeAspect="1"/>
          </p:cNvPicPr>
          <p:nvPr/>
        </p:nvPicPr>
        <p:blipFill>
          <a:blip r:embed="rId2"/>
          <a:stretch>
            <a:fillRect/>
          </a:stretch>
        </p:blipFill>
        <p:spPr>
          <a:xfrm>
            <a:off x="9525" y="885825"/>
            <a:ext cx="4210050" cy="38671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amashita S, Shah AJ, Mahida S, Sellal JM, Berte B, Hooks D, Frontera A, Al Jefairi N, Wielandts JY, Lim HS, Amraoui S, Denis A, Derval N, Sacher F, Cochet H, Hocini M, Jaïs P, Haissaguerr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3: Driver-based Abl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5;4(3):17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5.4.3.172]]></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2024-11-16T12:31:10Z</dcterms:created>
  <dcterms:modified xsi:type="dcterms:W3CDTF">2024-11-16T12:31:10Z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