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1270455" ContentType="image/png"/>
  <Default Extension="1512607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744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886ccaeff11.11270455"/>
  <Relationship Id="rId3" Type="http://schemas.openxmlformats.org/officeDocument/2006/relationships/image" Target="../media/logo_6738886cdee9b02.1512607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848225"/>
          <a:chOff x="9525" y="9525"/>
          <a:chExt cx="9229725" cy="4848225"/>
        </a:xfrm>
      </p:grpSpPr>
      <p:pic>
        <p:nvPicPr>
          <p:cNvPr id="1" name="Figure 4: Typical Examples of Repeat Mapping" descr="Figure 4: Typical Examples of Repeat Mapping"/>
          <p:cNvPicPr>
            <a:picLocks noChangeAspect="1"/>
          </p:cNvPicPr>
          <p:nvPr/>
        </p:nvPicPr>
        <p:blipFill>
          <a:blip r:embed="rId2"/>
          <a:stretch>
            <a:fillRect/>
          </a:stretch>
        </p:blipFill>
        <p:spPr>
          <a:xfrm>
            <a:off x="9525" y="885825"/>
            <a:ext cx="4752975" cy="39624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Yamashita S, Shah AJ, Mahida S, Sellal JM, Berte B, Hooks D, Frontera A, Al Jefairi N, Wielandts JY, Lim HS, Amraoui S, Denis A, Derval N, Sacher F, Cochet H, Hocini M, Jaïs P, Haissaguerre M]]></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4: Typical Examples of Repeat Mapping]]></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5;4(3):17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5.4.3.172]]></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2024-11-16T11:56:28Z</dcterms:created>
  <dcterms:modified xsi:type="dcterms:W3CDTF">2024-11-16T11:56:28Z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