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38337299" ContentType="image/png"/>
  <Default Extension="97390768"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7728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882396947a01.38337299"/>
  <Relationship Id="rId3" Type="http://schemas.openxmlformats.org/officeDocument/2006/relationships/image" Target="../media/logo_673882398291a02.97390768"/>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5362575"/>
          <a:chOff x="9525" y="9525"/>
          <a:chExt cx="9229725" cy="5362575"/>
        </a:xfrm>
      </p:grpSpPr>
      <p:pic>
        <p:nvPicPr>
          <p:cNvPr id="1" name="Figure 5: Typical Example of AF Termination After Repeat Mapping" descr="Figure 5: Typical Example of AF Termination After Repeat Mapping"/>
          <p:cNvPicPr>
            <a:picLocks noChangeAspect="1"/>
          </p:cNvPicPr>
          <p:nvPr/>
        </p:nvPicPr>
        <p:blipFill>
          <a:blip r:embed="rId2"/>
          <a:stretch>
            <a:fillRect/>
          </a:stretch>
        </p:blipFill>
        <p:spPr>
          <a:xfrm>
            <a:off x="9525" y="885825"/>
            <a:ext cx="4676775" cy="447675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Yamashita S, Shah AJ, Mahida S, Sellal JM, Berte B, Hooks D, Frontera A, Al Jefairi N, Wielandts JY, Lim HS, Amraoui S, Denis A, Derval N, Sacher F, Cochet H, Hocini M, Jaïs P, Haissaguerre M]]></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igure 5: Typical Example of AF Termination After Repeat Mapping]]></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5;4(3):172–6]]></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5.4.3.172]]></a:t>
            </a:r>
          </a:p>
        </p:txBody>
      </p:sp>
    </p:spTree>
  </p:cSld>
  <p:clrMapOvr>
    <a:masterClrMapping/>
  </p:clrMapOvr>
</p:sld>
</file>

<file path=ppt/theme/theme1.xml><?xml version="1.0" encoding="utf-8"?>
<a:theme xmlns:a="http://schemas.openxmlformats.org/drawingml/2006/main" name="Theme64">
  <a:themeElements>
    <a:clrScheme name="Theme6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2024-11-16T11:30:01Z</dcterms:created>
  <dcterms:modified xsi:type="dcterms:W3CDTF">2024-11-16T11:30:01Z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