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005738" ContentType="image/png"/>
  <Default Extension="312569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4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7e10352461.07005738"/>
  <Relationship Id="rId3" Type="http://schemas.openxmlformats.org/officeDocument/2006/relationships/image" Target="../media/logo_673887e10873112.312569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Cellular Architecture of the Aortic Valve" descr="Cellular Architecture of the Aortic 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3562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rman DA, Prasad S, Alotti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lular Architecture of the Aortic 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108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1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2024-11-16T11:54:09Z</dcterms:created>
  <dcterms:modified xsi:type="dcterms:W3CDTF">2024-11-16T11:54:09Z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