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416129" ContentType="image/png"/>
  <Default Extension="450330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6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1c5d98a621.40416129"/>
  <Relationship Id="rId3" Type="http://schemas.openxmlformats.org/officeDocument/2006/relationships/image" Target="../media/logo_673891c5df42c42.450330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72000"/>
          <a:chOff x="9525" y="9525"/>
          <a:chExt cx="9229725" cy="4572000"/>
        </a:xfrm>
      </p:grpSpPr>
      <p:pic>
        <p:nvPicPr>
          <p:cNvPr id="1" name="Inflammatory Process of Calcific Aortic Stenosis" descr="Inflammatory Process of Calcific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3810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rman DA, Prasad S, Alotti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flammatory Process of Calcific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08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2024-11-16T12:36:21Z</dcterms:created>
  <dcterms:modified xsi:type="dcterms:W3CDTF">2024-11-16T12:36:21Z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