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321099" ContentType="image/png"/>
  <Default Extension="517223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82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7461201511.37321099"/>
  <Relationship Id="rId3" Type="http://schemas.openxmlformats.org/officeDocument/2006/relationships/image" Target="../media/logo_673897462b53362.517223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86300"/>
          <a:chOff x="9525" y="9525"/>
          <a:chExt cx="9229725" cy="4686300"/>
        </a:xfrm>
      </p:grpSpPr>
      <p:pic>
        <p:nvPicPr>
          <p:cNvPr id="1" name="Table 1: Proposed Standards for Reporting Long-term Outcomes after VT Ablation For Clinical Trials" descr="Table 1: Proposed Standards for Reporting Long-term Outcomes after VT Ablation For Clinical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3924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ang JJ, Santangeli P, Callans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roposed Standards for Reporting Long-term Outcomes after VT Ablation For Clinical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77–8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7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2024-11-16T12:59:50Z</dcterms:created>
  <dcterms:modified xsi:type="dcterms:W3CDTF">2024-11-16T12:59:50Z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