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415510" ContentType="image/png"/>
  <Default Extension="962624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71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2e2af6b441.74415510"/>
  <Relationship Id="rId3" Type="http://schemas.openxmlformats.org/officeDocument/2006/relationships/image" Target="../media/logo_673892e2cb4eb22.962624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34075"/>
          <a:chOff x="9525" y="9525"/>
          <a:chExt cx="9229725" cy="5934075"/>
        </a:xfrm>
      </p:grpSpPr>
      <p:pic>
        <p:nvPicPr>
          <p:cNvPr id="1" name="Table 2: Long-term VT Recurrence Rates after Catheter Ablation in Patients" descr="Table 2: Long-term VT Recurrence Rates after Catheter Ablation in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86250" cy="5172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antangeli P, Callans D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Long-term VT Recurrence Rates after Catheter Ablation in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77–8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7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2024-11-16T12:41:06Z</dcterms:created>
  <dcterms:modified xsi:type="dcterms:W3CDTF">2024-11-16T12:41:06Z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