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374261" ContentType="image/png"/>
  <Default Extension="513904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5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1067bf0f41.52374261"/>
  <Relationship Id="rId3" Type="http://schemas.openxmlformats.org/officeDocument/2006/relationships/image" Target="../media/logo_673881068f85872.513904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38700"/>
          <a:chOff x="9525" y="9525"/>
          <a:chExt cx="9229725" cy="4838700"/>
        </a:xfrm>
      </p:grpSpPr>
      <p:pic>
        <p:nvPicPr>
          <p:cNvPr id="1" name="Table 3: Long-term VT Recurrence Rates" descr="Table 3: Long-term VT Recurrence Ra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4076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Santangeli P, Callans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Long-term VT Recurrence Ra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77–8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7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2024-11-16T11:24:54Z</dcterms:created>
  <dcterms:modified xsi:type="dcterms:W3CDTF">2024-11-16T11:24:54Z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