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076409" ContentType="image/png"/>
  <Default Extension="9934838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42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8767b161331.15076409"/>
  <Relationship Id="rId3" Type="http://schemas.openxmlformats.org/officeDocument/2006/relationships/image" Target="../media/logo_67388767cc2c402.9934838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4: Long-term VT Recurrence Rates after Catheter Ablation in Patients with NICM Different from DCM" descr="Table 4: Long-term VT Recurrence Rates after Catheter Ablation in Patients with NICM Different from DC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7147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ang JJ, Santangeli P, Callans D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4: Long-term VT Recurrence Rates after Catheter Ablation in Patients with NICM Different from DC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3):177–8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3.17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2024-11-16T11:52:07Z</dcterms:created>
  <dcterms:modified xsi:type="dcterms:W3CDTF">2024-11-16T11:52:07Z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