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064387" ContentType="image/png"/>
  <Default Extension="6624738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36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8512b73c581.07064387"/>
  <Relationship Id="rId3" Type="http://schemas.openxmlformats.org/officeDocument/2006/relationships/image" Target="../media/logo_67388512d1bde02.6624738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29150"/>
          <a:chOff x="9525" y="9525"/>
          <a:chExt cx="9229725" cy="4629150"/>
        </a:xfrm>
      </p:grpSpPr>
      <p:pic>
        <p:nvPicPr>
          <p:cNvPr id="1" name="Figure 1: Delayed-enhanced MRI in a Patient" descr="Figure 1: Delayed-enhanced MRI in a Pati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67275" cy="3867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jeim M, Bogun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Delayed-enhanced MRI in a Pati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3):184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3.18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2024-11-16T11:42:10Z</dcterms:created>
  <dcterms:modified xsi:type="dcterms:W3CDTF">2024-11-16T11:42:10Z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