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64387" ContentType="image/png"/>
  <Default Extension="66247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512b73c581.07064387"/>
  <Relationship Id="rId3" Type="http://schemas.openxmlformats.org/officeDocument/2006/relationships/image" Target="../media/logo_67388512d1bde02.66247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Figure 1: Delayed-enhanced MRI in a Patient" descr="Figure 1: Delayed-enhanced MRI in a Pati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elayed-enhanced MRI in a Pati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2024-11-16T11:42:10Z</dcterms:created>
  <dcterms:modified xsi:type="dcterms:W3CDTF">2024-11-16T11:42:10Z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