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60582" ContentType="image/png"/>
  <Default Extension="72520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118aa7401.11760582"/>
  <Relationship Id="rId3" Type="http://schemas.openxmlformats.org/officeDocument/2006/relationships/image" Target="../media/logo_67389711a46ac92.72520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Figure 2: Delayed-enhanced MRI of Intramural Scar in a Patient with Nonischaemic Cardiomyopathy" descr="Figure 2: Delayed-enhanced MRI of Intramural Scar in a Patient with Non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elayed-enhanced MRI of Intramural Scar in a Patient with Non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2024-11-16T12:58:57Z</dcterms:created>
  <dcterms:modified xsi:type="dcterms:W3CDTF">2024-11-16T12:58:57Z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