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760582" ContentType="image/png"/>
  <Default Extension="725206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82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7118aa7401.11760582"/>
  <Relationship Id="rId3" Type="http://schemas.openxmlformats.org/officeDocument/2006/relationships/image" Target="../media/logo_67389711a46ac92.725206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95850"/>
          <a:chOff x="9525" y="9525"/>
          <a:chExt cx="9229725" cy="4895850"/>
        </a:xfrm>
      </p:grpSpPr>
      <p:pic>
        <p:nvPicPr>
          <p:cNvPr id="1" name="Figure 2: Delayed-enhanced MRI of Intramural Scar in a Patient with Nonischaemic Cardiomyopathy" descr="Figure 2: Delayed-enhanced MRI of Intramural Scar in a Patient with Nonischaemic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86325" cy="4133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jeim M, Bogu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Delayed-enhanced MRI of Intramural Scar in a Patient with Nonischaemic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3):184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3.18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2024-11-16T12:58:57Z</dcterms:created>
  <dcterms:modified xsi:type="dcterms:W3CDTF">2024-11-16T12:58:57Z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