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880355" ContentType="image/png"/>
  <Default Extension="803361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2cba415f41.92880355"/>
  <Relationship Id="rId3" Type="http://schemas.openxmlformats.org/officeDocument/2006/relationships/image" Target="../media/logo_673882cbbdef962.803361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38750"/>
          <a:chOff x="9525" y="9525"/>
          <a:chExt cx="9229725" cy="5238750"/>
        </a:xfrm>
      </p:grpSpPr>
      <p:pic>
        <p:nvPicPr>
          <p:cNvPr id="1" name="Table 1: Factors favouring the need for an epicardial approach in the treatment of ventricular arrhythmia" descr="Table 1: Factors favouring the need for an epicardial approach in the treatment of ventricular arrhyth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4476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jeim M, Bogu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Factors favouring the need for an epicardial approach in the treatment of ventricular arrhyth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8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2024-11-16T11:32:27Z</dcterms:created>
  <dcterms:modified xsi:type="dcterms:W3CDTF">2024-11-16T11:32:27Z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