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089492" ContentType="image/png"/>
  <Default Extension="125367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6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fdbd953301.44089492"/>
  <Relationship Id="rId3" Type="http://schemas.openxmlformats.org/officeDocument/2006/relationships/image" Target="../media/logo_67388fdbeecfc82.125367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91275"/>
          <a:chOff x="9525" y="9525"/>
          <a:chExt cx="9229725" cy="6391275"/>
        </a:xfrm>
      </p:grpSpPr>
      <p:pic>
        <p:nvPicPr>
          <p:cNvPr id="1" name="Figure 3: Delayed Enhanced MRI of an Epicardial Scar" descr="Figure 3: Delayed Enhanced MRI of an Epicardial Sc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24425" cy="562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jeim M, Bogu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elayed Enhanced MRI of an Epicardial Sc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8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2024-11-16T12:28:11Z</dcterms:created>
  <dcterms:modified xsi:type="dcterms:W3CDTF">2024-11-16T12:28:11Z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