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994008" ContentType="image/png"/>
  <Default Extension="854372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7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61d78a4031.91994008"/>
  <Relationship Id="rId3" Type="http://schemas.openxmlformats.org/officeDocument/2006/relationships/image" Target="../media/logo_6738961d93aaf62.854372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67375"/>
          <a:chOff x="9525" y="9525"/>
          <a:chExt cx="9229725" cy="5667375"/>
        </a:xfrm>
      </p:grpSpPr>
      <p:pic>
        <p:nvPicPr>
          <p:cNvPr id="1" name="Figure 4: Epicardial VT and Pace-mapping" descr="Figure 4: Epicardial VT and Pace-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76800" cy="4905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jeim M, Bogu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Epicardial VT and Pace-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8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8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2024-11-16T12:54:53Z</dcterms:created>
  <dcterms:modified xsi:type="dcterms:W3CDTF">2024-11-16T12:54:53Z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