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94008" ContentType="image/png"/>
  <Default Extension="854372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1d78a4031.91994008"/>
  <Relationship Id="rId3" Type="http://schemas.openxmlformats.org/officeDocument/2006/relationships/image" Target="../media/logo_6738961d93aaf62.854372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Figure 4: Epicardial VT and Pace-mapping" descr="Figure 4: Epicardial VT and Pace-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76800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picardial VT and Pace-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2024-11-16T12:54:53Z</dcterms:created>
  <dcterms:modified xsi:type="dcterms:W3CDTF">2024-11-16T12:54:53Z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