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052410" ContentType="image/png"/>
  <Default Extension="902447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5b1db7d351.68052410"/>
  <Relationship Id="rId3" Type="http://schemas.openxmlformats.org/officeDocument/2006/relationships/image" Target="../media/logo_673885b1f27e762.902447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Voltage Mapping and Intramural Scar" descr="Figure 5: Voltage Mapping and Intramural Sc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jeim M, Bogu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Voltage Mapping and Intramural Sc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2024-11-16T11:44:49Z</dcterms:created>
  <dcterms:modified xsi:type="dcterms:W3CDTF">2024-11-16T11:44:49Z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