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405073" ContentType="image/png"/>
  <Default Extension="267311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780c9bd281.07405073"/>
  <Relationship Id="rId3" Type="http://schemas.openxmlformats.org/officeDocument/2006/relationships/image" Target="../media/logo_67388780ddb5b82.267311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29050"/>
          <a:chOff x="9525" y="9525"/>
          <a:chExt cx="9229725" cy="3829050"/>
        </a:xfrm>
      </p:grpSpPr>
      <p:pic>
        <p:nvPicPr>
          <p:cNvPr id="1" name="Figure 1: Implications for NOAC of the Effect of&amp;lt;br /&amp;gt;&amp;#10;Nonpersistence in Cases of Once-and Twice-daily Regimen" descr="Figure 1: Implications for NOAC of the Effect of&amp;lt;br /&amp;gt;&amp;#10;Nonpersistence in Cases of Once-and Twice-daily Regi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676650" cy="2962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n GA, Buzea 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mplications for NOAC of the Effect of&lt;br /&gt;&#10;Nonpersistence in Cases of Once-and Twice-daily Regi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76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7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2024-11-16T11:52:32Z</dcterms:created>
  <dcterms:modified xsi:type="dcterms:W3CDTF">2024-11-16T11:52:32Z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