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1595053" ContentType="image/png"/>
  <Default Extension="874787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30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2db5e81d41.11595053"/>
  <Relationship Id="rId3" Type="http://schemas.openxmlformats.org/officeDocument/2006/relationships/image" Target="../media/logo_673882db6ffd062.874787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52775"/>
          <a:chOff x="9525" y="9525"/>
          <a:chExt cx="9229725" cy="3152775"/>
        </a:xfrm>
      </p:grpSpPr>
      <p:pic>
        <p:nvPicPr>
          <p:cNvPr id="1" name="Table 1: Usefulness of Clotting Tests for Monitoring NOAC Effect" descr="Table 1: Usefulness of Clotting Tests for Monitoring NOAC Effec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76650" cy="2390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n GA, Buzea A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Usefulness of Clotting Tests for Monitoring NOAC Effec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2):76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2.7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3">
  <a:themeElements>
    <a:clrScheme name="Theme3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2024-11-16T11:32:43Z</dcterms:created>
  <dcterms:modified xsi:type="dcterms:W3CDTF">2024-11-16T11:32:43Z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