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012280" ContentType="image/png"/>
  <Default Extension="065165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15bc14c231.75012280"/>
  <Relationship Id="rId3" Type="http://schemas.openxmlformats.org/officeDocument/2006/relationships/image" Target="../media/logo_6738815bd5f2192.065165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lease I of the EchoNavigator® System" descr="Release I of the EchoNavigator®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zer J, Zeus T, Veulemans V, Kel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ease I of the EchoNavigator®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59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2024-11-16T11:26:19Z</dcterms:created>
  <dcterms:modified xsi:type="dcterms:W3CDTF">2024-11-16T11:26:19Z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