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1522395" ContentType="image/png"/>
  <Default Extension="9681012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740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86d1c9e7341.61522395"/>
  <Relationship Id="rId3" Type="http://schemas.openxmlformats.org/officeDocument/2006/relationships/image" Target="../media/logo_673886d1e715112.9681012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067300"/>
          <a:chOff x="9525" y="9525"/>
          <a:chExt cx="9229725" cy="5067300"/>
        </a:xfrm>
      </p:grpSpPr>
      <p:pic>
        <p:nvPicPr>
          <p:cNvPr id="1" name="Release II of the EchoNavigator® System" descr="Release II of the EchoNavigator® Syste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43525" cy="43053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lzer J, Zeus T, Veulemans V, Kelm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elease II of the EchoNavigator® Syste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6;11(1):59–6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6.11.1.5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2024-11-16T11:49:37Z</dcterms:created>
  <dcterms:modified xsi:type="dcterms:W3CDTF">2024-11-16T11:49:37Z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