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522395" ContentType="image/png"/>
  <Default Extension="968101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6d1c9e7341.61522395"/>
  <Relationship Id="rId3" Type="http://schemas.openxmlformats.org/officeDocument/2006/relationships/image" Target="../media/logo_673886d1e715112.968101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67300"/>
          <a:chOff x="9525" y="9525"/>
          <a:chExt cx="9229725" cy="5067300"/>
        </a:xfrm>
      </p:grpSpPr>
      <p:pic>
        <p:nvPicPr>
          <p:cNvPr id="1" name="Release II of the EchoNavigator® System" descr="Release II of the EchoNavigator®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4305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zer J, Zeus T, Veulemans V, Kel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ease II of the EchoNavigator®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9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2024-11-16T11:49:37Z</dcterms:created>
  <dcterms:modified xsi:type="dcterms:W3CDTF">2024-11-16T11:49:37Z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