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4086175" ContentType="image/png"/>
  <Default Extension="796298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4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88b9e217251.14086175"/>
  <Relationship Id="rId3" Type="http://schemas.openxmlformats.org/officeDocument/2006/relationships/image" Target="../media/logo_673888b9e897082.796298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) EchoNavigator® During Transcatheter Aortic Valve Replacement Procedures. B) Use of EchoNavigator Release II During Transcatheter Aortic Valve Implantation Procedures" descr="A) EchoNavigator® During Transcatheter Aortic Valve Replacement Procedures. B) Use of EchoNavigator Release II During Transcatheter Aortic Valve Implantation Proced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5242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lzer J, Zeus T, Veulemans V, Kelm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) EchoNavigator® During Transcatheter Aortic Valve Replacement Procedures. B) Use of EchoNavigator Release II During Transcatheter Aortic Valve Implantation Proced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1):59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.11.1.5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2024-11-16T11:57:45Z</dcterms:created>
  <dcterms:modified xsi:type="dcterms:W3CDTF">2024-11-16T11:57:45Z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