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067973" ContentType="image/png"/>
  <Default Extension="246557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5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72500cf201.09067973"/>
  <Relationship Id="rId3" Type="http://schemas.openxmlformats.org/officeDocument/2006/relationships/image" Target="../media/logo_67386725196fe32.246557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choNavigator® During MitraClip® Procedures" descr="EchoNavigator® During MitraClip®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29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zer J, Zeus T, Veulemans V, Kel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Navigator® During MitraClip®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59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5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2024-11-16T09:34:29Z</dcterms:created>
  <dcterms:modified xsi:type="dcterms:W3CDTF">2024-11-16T09:34:29Z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