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988074" ContentType="image/png"/>
  <Default Extension="397664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4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d0ae542041.82988074"/>
  <Relationship Id="rId3" Type="http://schemas.openxmlformats.org/officeDocument/2006/relationships/image" Target="../media/logo_67386d0b0b3ec72.397664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34025"/>
          <a:chOff x="9525" y="9525"/>
          <a:chExt cx="9229725" cy="5534025"/>
        </a:xfrm>
      </p:grpSpPr>
      <p:pic>
        <p:nvPicPr>
          <p:cNvPr id="1" name="EchoNavigator® Release II During Left Atrial Appendage Occlusion Procedures" descr="EchoNavigator® Release II During Left Atrial Appendage Occlusion Proced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4772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zer J, Zeus T, Veulemans V, Kelm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Navigator® Release II During Left Atrial Appendage Occlusion Proced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59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.11.1.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2024-11-16T09:59:39Z</dcterms:created>
  <dcterms:modified xsi:type="dcterms:W3CDTF">2024-11-16T09:59:39Z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