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739757" ContentType="image/png"/>
  <Default Extension="883403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c60c1bfb41.43739757"/>
  <Relationship Id="rId3" Type="http://schemas.openxmlformats.org/officeDocument/2006/relationships/image" Target="../media/logo_67386c60e093972.883403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81650"/>
          <a:chOff x="9525" y="9525"/>
          <a:chExt cx="9229725" cy="5581650"/>
        </a:xfrm>
      </p:grpSpPr>
      <p:pic>
        <p:nvPicPr>
          <p:cNvPr id="1" name="EchoNavigator® During Closure of Interatrial Septum Defects" descr="EchoNavigator® During Closure of Interatrial Septum De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819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zer J, Zeus T, Veulemans V, Kelm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Navigator® During Closure of Interatrial Septum De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59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5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2024-11-16T09:56:48Z</dcterms:created>
  <dcterms:modified xsi:type="dcterms:W3CDTF">2024-11-16T09:56:48Z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