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244415" ContentType="image/png"/>
  <Default Extension="646358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70dd8f4711.86244415"/>
  <Relationship Id="rId3" Type="http://schemas.openxmlformats.org/officeDocument/2006/relationships/image" Target="../media/logo_6738670dead4762.646358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38600"/>
          <a:chOff x="9525" y="9525"/>
          <a:chExt cx="9229725" cy="4038600"/>
        </a:xfrm>
      </p:grpSpPr>
      <p:pic>
        <p:nvPicPr>
          <p:cNvPr id="1" name="Table 1: The Diagnostic Criteria of Cardiogenic Shock" descr="Table 1: The Diagnostic Criteria of Cardiogenic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h J, Patterson T, Arri S, McConkey H, Redwood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he Diagnostic Criteria of Cardiogenic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39–4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2024-11-16T09:34:05Z</dcterms:created>
  <dcterms:modified xsi:type="dcterms:W3CDTF">2024-11-16T09:34:05Z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