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753108" ContentType="image/png"/>
  <Default Extension="45607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2fde9d271.75753108"/>
  <Relationship Id="rId3" Type="http://schemas.openxmlformats.org/officeDocument/2006/relationships/image" Target="../media/logo_67386830026e412.45607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Figure 2: Peripheral Ventricular Assist Devices" descr="Figure 2: Peripheral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 J, Patterson T, Arri S, McConkey H, Redwood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eripheral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9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2024-11-16T09:38:56Z</dcterms:created>
  <dcterms:modified xsi:type="dcterms:W3CDTF">2024-11-16T09:38:56Z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