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719978" ContentType="image/png"/>
  <Default Extension="169614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f2dc92481.21719978"/>
  <Relationship Id="rId3" Type="http://schemas.openxmlformats.org/officeDocument/2006/relationships/image" Target="../media/logo_67386cf2f233762.169614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Figure 1: Neurohormal Systems in Heart Failure" descr="Figure 1: Neurohormal Systems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486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ttleso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eurohormal Systems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2024-11-16T09:59:14Z</dcterms:created>
  <dcterms:modified xsi:type="dcterms:W3CDTF">2024-11-16T09:59:14Z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